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2A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1A6E-0621-4F22-BDC4-F54820A053DD}" type="datetimeFigureOut">
              <a:rPr lang="ru-RU" smtClean="0"/>
              <a:pPr/>
              <a:t>22.10.2016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DD6E-D0AA-4795-8AD6-5196E8B6B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4067944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2" cstate="print">
            <a:lum bright="12000" contrast="-7000"/>
          </a:blip>
          <a:srcRect l="12055" r="36219" b="18147"/>
          <a:stretch>
            <a:fillRect/>
          </a:stretch>
        </p:blipFill>
        <p:spPr bwMode="auto">
          <a:xfrm>
            <a:off x="0" y="2564904"/>
            <a:ext cx="4067944" cy="4293096"/>
          </a:xfrm>
          <a:prstGeom prst="rect">
            <a:avLst/>
          </a:prstGeom>
          <a:noFill/>
        </p:spPr>
      </p:pic>
      <p:pic>
        <p:nvPicPr>
          <p:cNvPr id="1039" name="Picture 15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2016224" cy="1999093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148064" y="6165304"/>
            <a:ext cx="3096344" cy="692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860032" y="621166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632AD"/>
                </a:solidFill>
                <a:latin typeface="Times New Roman" pitchFamily="18" charset="0"/>
                <a:cs typeface="Times New Roman" pitchFamily="18" charset="0"/>
              </a:rPr>
              <a:t>Южный федеральный университет, </a:t>
            </a:r>
            <a:endParaRPr lang="en-US" sz="1200" dirty="0" smtClean="0">
              <a:solidFill>
                <a:srgbClr val="0632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632AD"/>
                </a:solidFill>
                <a:latin typeface="Times New Roman" pitchFamily="18" charset="0"/>
                <a:cs typeface="Times New Roman" pitchFamily="18" charset="0"/>
              </a:rPr>
              <a:t>Ростов-на-Дону,  </a:t>
            </a:r>
            <a:r>
              <a:rPr lang="ru-RU" sz="1200" dirty="0" smtClean="0">
                <a:solidFill>
                  <a:srgbClr val="0632AD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200" dirty="0" smtClean="0">
              <a:solidFill>
                <a:srgbClr val="0632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solidFill>
                  <a:srgbClr val="0632AD"/>
                </a:solidFill>
                <a:latin typeface="Times New Roman" pitchFamily="18" charset="0"/>
                <a:cs typeface="Times New Roman" pitchFamily="18" charset="0"/>
              </a:rPr>
              <a:t>sfedu.ru</a:t>
            </a:r>
            <a:endParaRPr lang="ru-RU" sz="1200" dirty="0">
              <a:solidFill>
                <a:srgbClr val="0632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320019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Институт управления в экономических, экологических и социальных системах ЮФУ: направления сотрудничества в образовательной и научно-исследовательской сферах</a:t>
            </a:r>
            <a:endParaRPr lang="ru-RU" sz="2800" b="1" dirty="0">
              <a:solidFill>
                <a:srgbClr val="0632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1980" y="429309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Павлов Павел </a:t>
            </a:r>
            <a:r>
              <a:rPr lang="ru-RU" sz="2400" dirty="0" smtClean="0"/>
              <a:t>Владимирович</a:t>
            </a:r>
          </a:p>
          <a:p>
            <a:r>
              <a:rPr lang="ru-RU" sz="2400" dirty="0" smtClean="0"/>
              <a:t>Директор </a:t>
            </a:r>
            <a:r>
              <a:rPr lang="ru-RU" sz="2400" dirty="0"/>
              <a:t>ИУЭС ЮФУ  </a:t>
            </a:r>
            <a:endParaRPr lang="ru-RU" sz="2400" dirty="0" smtClean="0"/>
          </a:p>
          <a:p>
            <a:r>
              <a:rPr lang="ru-RU" sz="2400" dirty="0" smtClean="0"/>
              <a:t>д.э.н</a:t>
            </a:r>
            <a:r>
              <a:rPr lang="ru-RU" sz="2400" dirty="0"/>
              <a:t>., </a:t>
            </a:r>
            <a:r>
              <a:rPr lang="ru-RU" sz="2400" dirty="0" err="1"/>
              <a:t>д.ю.н</a:t>
            </a:r>
            <a:r>
              <a:rPr lang="ru-RU" sz="2400" dirty="0"/>
              <a:t>., доц.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134383" cy="112474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32040" y="652534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632AD"/>
                </a:solidFill>
                <a:latin typeface="Times New Roman" pitchFamily="18" charset="0"/>
                <a:cs typeface="Times New Roman" pitchFamily="18" charset="0"/>
              </a:rPr>
              <a:t>Южный федеральный университет, Ростов-на-Дону, </a:t>
            </a:r>
            <a:r>
              <a:rPr lang="ru-RU" sz="1200" dirty="0" smtClean="0">
                <a:solidFill>
                  <a:srgbClr val="0632AD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200" dirty="0">
              <a:solidFill>
                <a:srgbClr val="0632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843808" y="0"/>
            <a:ext cx="6300192" cy="12687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1312341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ИУЭС сегодня:</a:t>
            </a:r>
            <a:endParaRPr lang="ru-RU" sz="4000" b="1" dirty="0">
              <a:solidFill>
                <a:srgbClr val="0632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109" y="2020227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7 направлений подготовки </a:t>
            </a:r>
            <a:r>
              <a:rPr lang="ru-RU" sz="2200" dirty="0" err="1"/>
              <a:t>бакалавриата</a:t>
            </a:r>
            <a:r>
              <a:rPr lang="ru-RU" sz="22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5 направлений подготовки магистратуры;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383 студента </a:t>
            </a:r>
            <a:r>
              <a:rPr lang="ru-RU" sz="2200" dirty="0" err="1"/>
              <a:t>бакалавриата</a:t>
            </a:r>
            <a:r>
              <a:rPr lang="ru-RU" sz="22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174 студента магистратуры;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11 кафедр;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139 научно-педагогических работников;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2 программы международного студенческого обмена;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2 центра дополнительного профессионального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международная аккредитация программ </a:t>
            </a:r>
            <a:r>
              <a:rPr lang="ru-RU" sz="2200" dirty="0" err="1"/>
              <a:t>бакалавриата</a:t>
            </a:r>
            <a:r>
              <a:rPr lang="ru-RU" sz="2200" dirty="0"/>
              <a:t> и магистратуры по направлению «Менеджмент» (</a:t>
            </a:r>
            <a:r>
              <a:rPr lang="en-US" sz="2200" dirty="0"/>
              <a:t>ECBE)</a:t>
            </a:r>
            <a:r>
              <a:rPr lang="ru-RU" sz="2200" dirty="0"/>
              <a:t>.</a:t>
            </a:r>
            <a:endParaRPr lang="en-US" sz="2200" dirty="0"/>
          </a:p>
        </p:txBody>
      </p:sp>
      <p:pic>
        <p:nvPicPr>
          <p:cNvPr id="9" name="Picture 2" descr="D:\ИУЭС\Логотипы\ИУЭС_рус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61" y="1312341"/>
            <a:ext cx="2255327" cy="103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ИУЭС\Логотипы\ECBE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128120" cy="1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134383" cy="112474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32040" y="652534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632AD"/>
                </a:solidFill>
                <a:latin typeface="Times New Roman" pitchFamily="18" charset="0"/>
                <a:cs typeface="Times New Roman" pitchFamily="18" charset="0"/>
              </a:rPr>
              <a:t>Южный федеральный университет, Ростов-на-Дону, </a:t>
            </a:r>
            <a:r>
              <a:rPr lang="ru-RU" sz="1200" dirty="0" smtClean="0">
                <a:solidFill>
                  <a:srgbClr val="0632AD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200" dirty="0">
              <a:solidFill>
                <a:srgbClr val="0632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843808" y="0"/>
            <a:ext cx="6300192" cy="12687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141277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Возможность реализации программ </a:t>
            </a:r>
            <a:r>
              <a:rPr lang="ru-RU" sz="2400" b="1" dirty="0" err="1"/>
              <a:t>бакалавриата</a:t>
            </a:r>
            <a:r>
              <a:rPr lang="ru-RU" sz="2400" b="1" dirty="0"/>
              <a:t> и магистратуры в сетевой форме по следующим направлениям:</a:t>
            </a:r>
            <a:endParaRPr lang="ru-RU" sz="2400" b="1" dirty="0">
              <a:solidFill>
                <a:srgbClr val="0632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56" y="2777683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Менеджмент (</a:t>
            </a:r>
            <a:r>
              <a:rPr lang="ru-RU" sz="2800" dirty="0" err="1"/>
              <a:t>бакалавриат</a:t>
            </a:r>
            <a:r>
              <a:rPr lang="ru-RU" sz="2800" dirty="0"/>
              <a:t> и магистратура);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Экономика (</a:t>
            </a:r>
            <a:r>
              <a:rPr lang="ru-RU" sz="2800" dirty="0" err="1"/>
              <a:t>бакалавриат</a:t>
            </a:r>
            <a:r>
              <a:rPr lang="ru-RU" sz="2800" dirty="0"/>
              <a:t> и магистратура);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Юриспруденция (</a:t>
            </a:r>
            <a:r>
              <a:rPr lang="ru-RU" sz="2800" dirty="0" err="1"/>
              <a:t>бакалавриат</a:t>
            </a:r>
            <a:r>
              <a:rPr lang="ru-RU" sz="2800" dirty="0"/>
              <a:t> и магистратура);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Бизнес-информатика (</a:t>
            </a:r>
            <a:r>
              <a:rPr lang="ru-RU" sz="2800" dirty="0" err="1"/>
              <a:t>бакалавриат</a:t>
            </a:r>
            <a:r>
              <a:rPr lang="ru-RU" sz="2800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Государственное и муниципальное управление (магистратура).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ИУЭС\Логотипы\ИУЭС_рус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61" y="1312341"/>
            <a:ext cx="2255327" cy="103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134383" cy="112474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32040" y="652534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632AD"/>
                </a:solidFill>
                <a:latin typeface="Times New Roman" pitchFamily="18" charset="0"/>
                <a:cs typeface="Times New Roman" pitchFamily="18" charset="0"/>
              </a:rPr>
              <a:t>Южный федеральный университет, Ростов-на-Дону, </a:t>
            </a:r>
            <a:r>
              <a:rPr lang="ru-RU" sz="1200" dirty="0" smtClean="0">
                <a:solidFill>
                  <a:srgbClr val="0632AD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1200" dirty="0">
              <a:solidFill>
                <a:srgbClr val="0632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skorik\Desktop\флаеры. афишы и дерьмо\преза_2.png"/>
          <p:cNvPicPr>
            <a:picLocks noChangeAspect="1" noChangeArrowheads="1"/>
          </p:cNvPicPr>
          <p:nvPr/>
        </p:nvPicPr>
        <p:blipFill>
          <a:blip r:embed="rId3" cstate="print">
            <a:lum bright="18000" contrast="-22000"/>
          </a:blip>
          <a:srcRect l="2740" t="14783" r="28908" b="64578"/>
          <a:stretch>
            <a:fillRect/>
          </a:stretch>
        </p:blipFill>
        <p:spPr bwMode="auto">
          <a:xfrm>
            <a:off x="2843808" y="0"/>
            <a:ext cx="6300192" cy="12687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155679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Проведение совместных научных исследований в следующих областях:</a:t>
            </a:r>
            <a:endParaRPr lang="ru-RU" sz="2400" b="1" dirty="0">
              <a:solidFill>
                <a:srgbClr val="0632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276872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юриспруденция (право интеллектуальной собственности);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социология (социальный портрет современного инженера, преподаватель глазами студента);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экономика (экономика промышленности, международный бизнес, экономическое обоснование инженерных разработок);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государственное и муниципальное управление ("умный город", государственная индустриальная политика);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менеджмент (создание и управление </a:t>
            </a:r>
            <a:r>
              <a:rPr lang="ru-RU" sz="2200" dirty="0" err="1"/>
              <a:t>start-up</a:t>
            </a:r>
            <a:r>
              <a:rPr lang="ru-RU" sz="2200" dirty="0"/>
              <a:t> - компанией);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бизнес-информатика (IT-</a:t>
            </a:r>
            <a:r>
              <a:rPr lang="ru-RU" sz="2200" dirty="0" err="1"/>
              <a:t>инжениринг</a:t>
            </a:r>
            <a:r>
              <a:rPr lang="ru-RU" sz="2200" dirty="0"/>
              <a:t>, бизнес-аналитика инженерных решений) и др.</a:t>
            </a:r>
            <a:endParaRPr lang="ru-RU" sz="2200" dirty="0"/>
          </a:p>
        </p:txBody>
      </p:sp>
      <p:pic>
        <p:nvPicPr>
          <p:cNvPr id="9" name="Picture 2" descr="D:\ИУЭС\Логотипы\ИУЭС_рус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04" y="1312341"/>
            <a:ext cx="2255327" cy="103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215</Words>
  <Application>Microsoft Office PowerPoint</Application>
  <PresentationFormat>Экран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Южный Федеральный Университет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skorik</dc:creator>
  <cp:lastModifiedBy>Павлов Павел Владимирович</cp:lastModifiedBy>
  <cp:revision>13</cp:revision>
  <dcterms:created xsi:type="dcterms:W3CDTF">2015-11-06T10:50:18Z</dcterms:created>
  <dcterms:modified xsi:type="dcterms:W3CDTF">2016-10-22T12:13:57Z</dcterms:modified>
</cp:coreProperties>
</file>