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аранников Артем Николаевич" userId="82c763c8-b655-4d52-a3b8-75de5e64e8e1" providerId="ADAL" clId="{4F23DCF0-472B-4D83-9F08-324948C5ABA6}"/>
    <pc:docChg chg="modSld">
      <pc:chgData name="Баранников Артем Николаевич" userId="82c763c8-b655-4d52-a3b8-75de5e64e8e1" providerId="ADAL" clId="{4F23DCF0-472B-4D83-9F08-324948C5ABA6}" dt="2019-11-21T07:48:36.785" v="40" actId="1076"/>
      <pc:docMkLst>
        <pc:docMk/>
      </pc:docMkLst>
      <pc:sldChg chg="addSp modSp">
        <pc:chgData name="Баранников Артем Николаевич" userId="82c763c8-b655-4d52-a3b8-75de5e64e8e1" providerId="ADAL" clId="{4F23DCF0-472B-4D83-9F08-324948C5ABA6}" dt="2019-11-21T07:47:58.175" v="36" actId="1076"/>
        <pc:sldMkLst>
          <pc:docMk/>
          <pc:sldMk cId="2599080129" sldId="256"/>
        </pc:sldMkLst>
        <pc:spChg chg="add mod">
          <ac:chgData name="Баранников Артем Николаевич" userId="82c763c8-b655-4d52-a3b8-75de5e64e8e1" providerId="ADAL" clId="{4F23DCF0-472B-4D83-9F08-324948C5ABA6}" dt="2019-11-21T07:47:58.175" v="36" actId="1076"/>
          <ac:spMkLst>
            <pc:docMk/>
            <pc:sldMk cId="2599080129" sldId="256"/>
            <ac:spMk id="2" creationId="{84295724-DB90-4A04-8D42-2D0952473DE5}"/>
          </ac:spMkLst>
        </pc:spChg>
        <pc:spChg chg="mod">
          <ac:chgData name="Баранников Артем Николаевич" userId="82c763c8-b655-4d52-a3b8-75de5e64e8e1" providerId="ADAL" clId="{4F23DCF0-472B-4D83-9F08-324948C5ABA6}" dt="2019-11-21T07:28:45.873" v="18" actId="1076"/>
          <ac:spMkLst>
            <pc:docMk/>
            <pc:sldMk cId="2599080129" sldId="256"/>
            <ac:spMk id="6" creationId="{802FB5CD-3D61-4F22-B90A-EDE96B571779}"/>
          </ac:spMkLst>
        </pc:spChg>
      </pc:sldChg>
      <pc:sldChg chg="modSp">
        <pc:chgData name="Баранников Артем Николаевич" userId="82c763c8-b655-4d52-a3b8-75de5e64e8e1" providerId="ADAL" clId="{4F23DCF0-472B-4D83-9F08-324948C5ABA6}" dt="2019-11-21T07:48:23.502" v="39" actId="1076"/>
        <pc:sldMkLst>
          <pc:docMk/>
          <pc:sldMk cId="638053429" sldId="257"/>
        </pc:sldMkLst>
        <pc:spChg chg="mod">
          <ac:chgData name="Баранников Артем Николаевич" userId="82c763c8-b655-4d52-a3b8-75de5e64e8e1" providerId="ADAL" clId="{4F23DCF0-472B-4D83-9F08-324948C5ABA6}" dt="2019-11-21T07:48:23.502" v="39" actId="1076"/>
          <ac:spMkLst>
            <pc:docMk/>
            <pc:sldMk cId="638053429" sldId="257"/>
            <ac:spMk id="2" creationId="{F703E70B-5EB9-477F-A0FF-08A8E5168D7E}"/>
          </ac:spMkLst>
        </pc:spChg>
      </pc:sldChg>
      <pc:sldChg chg="modSp">
        <pc:chgData name="Баранников Артем Николаевич" userId="82c763c8-b655-4d52-a3b8-75de5e64e8e1" providerId="ADAL" clId="{4F23DCF0-472B-4D83-9F08-324948C5ABA6}" dt="2019-11-21T07:48:36.785" v="40" actId="1076"/>
        <pc:sldMkLst>
          <pc:docMk/>
          <pc:sldMk cId="1272583545" sldId="260"/>
        </pc:sldMkLst>
        <pc:spChg chg="mod">
          <ac:chgData name="Баранников Артем Николаевич" userId="82c763c8-b655-4d52-a3b8-75de5e64e8e1" providerId="ADAL" clId="{4F23DCF0-472B-4D83-9F08-324948C5ABA6}" dt="2019-11-21T07:48:36.785" v="40" actId="1076"/>
          <ac:spMkLst>
            <pc:docMk/>
            <pc:sldMk cId="1272583545" sldId="260"/>
            <ac:spMk id="2" creationId="{633135FA-EFA3-4658-AE92-7EAFEE62DFEC}"/>
          </ac:spMkLst>
        </pc:spChg>
        <pc:spChg chg="mod">
          <ac:chgData name="Баранников Артем Николаевич" userId="82c763c8-b655-4d52-a3b8-75de5e64e8e1" providerId="ADAL" clId="{4F23DCF0-472B-4D83-9F08-324948C5ABA6}" dt="2019-11-21T07:48:13.191" v="38" actId="20577"/>
          <ac:spMkLst>
            <pc:docMk/>
            <pc:sldMk cId="1272583545" sldId="260"/>
            <ac:spMk id="6" creationId="{96C4854E-F727-493E-935F-D6DE5EFAD693}"/>
          </ac:spMkLst>
        </pc:spChg>
      </pc:sldChg>
      <pc:sldChg chg="modSp">
        <pc:chgData name="Баранников Артем Николаевич" userId="82c763c8-b655-4d52-a3b8-75de5e64e8e1" providerId="ADAL" clId="{4F23DCF0-472B-4D83-9F08-324948C5ABA6}" dt="2019-11-21T07:25:14.350" v="0"/>
        <pc:sldMkLst>
          <pc:docMk/>
          <pc:sldMk cId="1806545193" sldId="262"/>
        </pc:sldMkLst>
        <pc:spChg chg="mod">
          <ac:chgData name="Баранников Артем Николаевич" userId="82c763c8-b655-4d52-a3b8-75de5e64e8e1" providerId="ADAL" clId="{4F23DCF0-472B-4D83-9F08-324948C5ABA6}" dt="2019-11-21T07:25:14.350" v="0"/>
          <ac:spMkLst>
            <pc:docMk/>
            <pc:sldMk cId="1806545193" sldId="262"/>
            <ac:spMk id="6" creationId="{4504593C-4F11-45EA-B28C-463083751CF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D2A85-2959-4509-95BD-B909AF954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13F1A8-5775-462B-81E9-EF23AD541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C939AE-8C28-4200-8F08-68DD88B7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FEF6-E65B-4367-BB6D-E5D056BD4C09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99A384-7C74-43DB-86FD-6F07DEF8D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22AE23-E5CD-4F9F-BFA5-FA4EFC25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C6BE-A3AB-46E1-B662-73DCD2EB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9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3CF7D-49F3-439A-9AAF-16EDAC17B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587B38-2205-40C4-843D-EDB0AB0AC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5734C0-1535-40A0-8AAB-B4AC8FDA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FEF6-E65B-4367-BB6D-E5D056BD4C09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3E540C-259B-46BE-96FE-18324B177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AEF397-F201-4157-AE27-0947B6AE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C6BE-A3AB-46E1-B662-73DCD2EB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8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4416BF-0198-4C13-BFF9-6A57A5DC2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37C9D2-5679-4F07-ABAC-1CABC4E89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44BE79-628E-4A8E-9EE1-F490719C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FEF6-E65B-4367-BB6D-E5D056BD4C09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A630F-3613-4CEF-AE4F-76F44F13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CA74B-A4B8-437B-A675-0CCFC477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C6BE-A3AB-46E1-B662-73DCD2EB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48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24E42-4B43-4EB5-929E-5B8021F8B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86B3C7-D7A4-4B89-9F65-183FD3028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AA27B0-31E9-48F6-AB40-9602F79C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FEF6-E65B-4367-BB6D-E5D056BD4C09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3B1A1C-00BA-4BF8-9DF9-87038E717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A3255D-132B-4C59-8D64-16F6DE75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C6BE-A3AB-46E1-B662-73DCD2EB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1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F96D4-9EA5-4832-BDA0-8B386444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D7D022-03DB-4FC9-861F-7030F794E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5A3224-133B-4DD3-BFF2-B043ADC2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FEF6-E65B-4367-BB6D-E5D056BD4C09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893D72-DB25-4664-9BC5-5CF4B10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F2455B-6F2C-426E-A2C6-E3B60EE2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C6BE-A3AB-46E1-B662-73DCD2EB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68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29629-668F-4A98-AC8A-534ACDC78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ED0D4-930E-4DC3-AD0E-09D483844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E80777-AFD4-484E-A0AA-3972A9591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33F7F5-F9E1-41CC-8ED7-CC0B05C9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FEF6-E65B-4367-BB6D-E5D056BD4C09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738846-6F2C-4972-B46E-427631908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4AE54B-0177-445B-9AA6-E71D5A2F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C6BE-A3AB-46E1-B662-73DCD2EB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44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5A01A-B4BE-41E7-BB8A-D77449A72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14B5A7-036C-48C2-8650-DBD54B55D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99357E-4C12-4BAA-B03E-12434F4BE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443B1D4-8E0F-4474-99EC-D634069F6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470C8A-9CA3-4042-8FCC-BECA96907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4242F7-68BC-4EB4-877D-4538B0188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FEF6-E65B-4367-BB6D-E5D056BD4C09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5CA606C-E749-4EEA-B640-A9845488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E06C24-5ACB-4487-9E39-7641829B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C6BE-A3AB-46E1-B662-73DCD2EB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2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50EF5-94B8-49F7-A31F-9148BF5F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2044F3-773A-42C4-808A-3A92DBA8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FEF6-E65B-4367-BB6D-E5D056BD4C09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839127-E37F-44B9-A262-CEF6E93C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D12930-71E2-427B-AFDD-7189336D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C6BE-A3AB-46E1-B662-73DCD2EB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88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73B9A6-C835-4275-BE8A-CEBD2E848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FEF6-E65B-4367-BB6D-E5D056BD4C09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8BF9E4-263C-4AE0-B092-AE6AE4AA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344075-970A-4177-B373-8AD23F0C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C6BE-A3AB-46E1-B662-73DCD2EB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07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04BAC-EA5D-487B-A14A-45975EAF3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233A92-8951-44AC-98A4-62DDC24EB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533010-7763-4B5D-938E-A63A74E8A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EDE1D1-AFF8-44BE-BBE6-FF576C2A1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FEF6-E65B-4367-BB6D-E5D056BD4C09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8377F8-5B4D-40B8-B6ED-0466F07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1A1C12-4877-4FAB-8C26-459F77919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C6BE-A3AB-46E1-B662-73DCD2EB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8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95A9D-8B83-4697-B950-7447E9422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E24F2A-0D68-4724-9464-722A42D40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6B559A-403F-47CE-861D-34C648A93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ED263B-F19C-42F4-8C4F-7BA51B486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FEF6-E65B-4367-BB6D-E5D056BD4C09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5244D4-F0B4-4B7F-BC80-DE69E805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2ADC32-361F-4911-A816-73A9122D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C6BE-A3AB-46E1-B662-73DCD2EB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5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FB0FC-60AF-4D41-8B64-8BB1163C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955853-E764-495F-8609-246B377F2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FB2A9-7E25-481C-8D27-8DABFC298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5FEF6-E65B-4367-BB6D-E5D056BD4C09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A9584-51E0-48ED-B50F-A73AE90C1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BAE6D-3A70-42C3-8076-A558F00E6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BC6BE-A3AB-46E1-B662-73DCD2EB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9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689AAA-8438-4E24-A967-EACCB233B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14901" r="3858" b="16840"/>
          <a:stretch/>
        </p:blipFill>
        <p:spPr>
          <a:xfrm>
            <a:off x="0" y="71923"/>
            <a:ext cx="5734050" cy="267749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2FB5CD-3D61-4F22-B90A-EDE96B571779}"/>
              </a:ext>
            </a:extLst>
          </p:cNvPr>
          <p:cNvSpPr/>
          <p:nvPr/>
        </p:nvSpPr>
        <p:spPr>
          <a:xfrm>
            <a:off x="2957957" y="2749413"/>
            <a:ext cx="6276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spc="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«Суббота доноров»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2CD9A21E-5C38-45F3-80BE-6F41B8EBB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2582" y="114668"/>
            <a:ext cx="1371035" cy="1296000"/>
          </a:xfrm>
          <a:prstGeom prst="rect">
            <a:avLst/>
          </a:prstGeom>
          <a:noFill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F6168D8-FE48-4D51-AC60-944C947C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50" y="430702"/>
            <a:ext cx="5196193" cy="78099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295724-DB90-4A04-8D42-2D0952473DE5}"/>
              </a:ext>
            </a:extLst>
          </p:cNvPr>
          <p:cNvSpPr/>
          <p:nvPr/>
        </p:nvSpPr>
        <p:spPr>
          <a:xfrm>
            <a:off x="3916812" y="5884147"/>
            <a:ext cx="4358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23 ноября 2019 г.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Ростов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-на-Дону, ул. Ченцова, 71/63б</a:t>
            </a:r>
          </a:p>
        </p:txBody>
      </p:sp>
    </p:spTree>
    <p:extLst>
      <p:ext uri="{BB962C8B-B14F-4D97-AF65-F5344CB8AC3E}">
        <p14:creationId xmlns:p14="http://schemas.microsoft.com/office/powerpoint/2010/main" val="259908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3E70B-5EB9-477F-A0FF-08A8E5168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269" y="203590"/>
            <a:ext cx="6753836" cy="862019"/>
          </a:xfrm>
        </p:spPr>
        <p:txBody>
          <a:bodyPr/>
          <a:lstStyle/>
          <a:p>
            <a:r>
              <a:rPr lang="ru-RU" dirty="0"/>
              <a:t>Шаг первый - Регистратура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35239F-7167-4F61-91A9-77CE45C5E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0" y="1500358"/>
            <a:ext cx="5612235" cy="4081625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15E352-FA44-481F-AD46-CC262879C23C}"/>
              </a:ext>
            </a:extLst>
          </p:cNvPr>
          <p:cNvSpPr/>
          <p:nvPr/>
        </p:nvSpPr>
        <p:spPr>
          <a:xfrm>
            <a:off x="6258187" y="1976919"/>
            <a:ext cx="5682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Донор начинает свой путь с обращения в регистратуру. Для выполнения донорской функции необходимо предъявить паспорт. Донор заполняет анкету о состоянии своего здоровья.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E8C51C-4474-40B8-9C87-6C4EFD4AD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670" y="205312"/>
            <a:ext cx="14287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5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5D36D-E209-47D2-919A-07ACE8BB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343" y="16835"/>
            <a:ext cx="10515600" cy="12595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Шаг второй - Медицинское обследование. Прием врача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FC536E-3F47-43C5-A64B-71EA7020C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3" y="1604963"/>
            <a:ext cx="5738157" cy="4173205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C7EDBB-AC72-42F3-8882-A11E3485A0DC}"/>
              </a:ext>
            </a:extLst>
          </p:cNvPr>
          <p:cNvSpPr/>
          <p:nvPr/>
        </p:nvSpPr>
        <p:spPr>
          <a:xfrm>
            <a:off x="6358943" y="1914436"/>
            <a:ext cx="56425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Далее донора ждёт приём врача, который принимает решение о допуске к сдаче крови. На полученную от донора информацию о его здоровье и образе жизни распространяется сила врачебной тайны.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1C8738-F70C-40FD-94B9-D9C2DF779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050" y="203532"/>
            <a:ext cx="14287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6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740AD-D174-4D8D-88CD-FBEADE249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1651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Шаг третий - Медицинское обследование. Анализ крови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2359DDE-D2B9-49F5-8BAA-19A5A6BB5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811962"/>
            <a:ext cx="5241110" cy="3811716"/>
          </a:xfr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FC79016-5A87-4C59-8D47-92F01BE7D722}"/>
              </a:ext>
            </a:extLst>
          </p:cNvPr>
          <p:cNvSpPr/>
          <p:nvPr/>
        </p:nvSpPr>
        <p:spPr>
          <a:xfrm>
            <a:off x="5793559" y="2147887"/>
            <a:ext cx="6312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Донор сдаёт кровь из пальца для экспресс- анализа. Медицинское обследование определяет, сможет ли человек стать в этот день донором.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38E0347-7FAD-4D77-9F60-B76A90890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700" y="237331"/>
            <a:ext cx="14287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6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135FA-EFA3-4658-AE92-7EAFEE62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781" y="116578"/>
            <a:ext cx="10515600" cy="12632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Шаг четвертый - Процедура сдачи крови или ее компонентов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2F4D4C-145C-4B91-A978-DCE06E76A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4" y="1961410"/>
            <a:ext cx="4401566" cy="320113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C4854E-F727-493E-935F-D6DE5EFAD693}"/>
              </a:ext>
            </a:extLst>
          </p:cNvPr>
          <p:cNvSpPr/>
          <p:nvPr/>
        </p:nvSpPr>
        <p:spPr>
          <a:xfrm>
            <a:off x="5257800" y="1628399"/>
            <a:ext cx="64076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Далее донор направляется в донорский зал. Процедура сдачи крови осуществляется в комфортном специальном донорском кресле.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Процедура забора крови начинается с накладывания на предплечье резинового жгута, дезинфекции кожи и производится с использованием стерильных одноразовых инструментов.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Донору нужно несколько раз сжать и разжать кулак. После окончания процедуры на локтевой сгиб накладывается повязка, которую можно снять через 4 часа.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Время процедуры для сдачи 450 мл крови составляет 10-15 минут, сдача плазмы — около 30 минут, сдача тромбоцитов — до 1,5 часов.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536966-1290-4263-9F06-476C4AB23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175" y="237331"/>
            <a:ext cx="14287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8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23235-0560-47F3-879D-23C035361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174" y="220742"/>
            <a:ext cx="7267575" cy="790575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Шаг пятый - Выдача справки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054A3F-AA5E-4138-AE7F-EC1096773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616225"/>
            <a:ext cx="4985130" cy="362554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B85F1BB-FF0F-4333-817F-58C576C446BC}"/>
              </a:ext>
            </a:extLst>
          </p:cNvPr>
          <p:cNvSpPr/>
          <p:nvPr/>
        </p:nvSpPr>
        <p:spPr>
          <a:xfrm>
            <a:off x="5848964" y="232362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После донации донору выдается справка, которая даёт право работнику об освобождении от работы в день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Open Sans"/>
              </a:rPr>
              <a:t>кроводачи</a:t>
            </a:r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 и предоставление дополнительного дня отдыха. Также донор получает денежную компенсацию на питание.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FE0104-82BF-4F53-B93F-E1F0DB32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6225" y="220742"/>
            <a:ext cx="14287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0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3ABEEF-0171-4FF6-9690-D3DC6F4BE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55" y="1415653"/>
            <a:ext cx="6336508" cy="952381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04593C-4F11-45EA-B28C-463083751CF3}"/>
              </a:ext>
            </a:extLst>
          </p:cNvPr>
          <p:cNvSpPr/>
          <p:nvPr/>
        </p:nvSpPr>
        <p:spPr>
          <a:xfrm>
            <a:off x="3817922" y="2910959"/>
            <a:ext cx="4358373" cy="2693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Ростов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-на-Дону, ул. Ченцова, 71/63б</a:t>
            </a:r>
          </a:p>
          <a:p>
            <a:pPr algn="ctr">
              <a:spcAft>
                <a:spcPts val="0"/>
              </a:spcAft>
            </a:pPr>
            <a:endParaRPr lang="ru-RU" sz="2000" b="1" dirty="0"/>
          </a:p>
          <a:p>
            <a:pPr algn="ctr">
              <a:spcAft>
                <a:spcPts val="0"/>
              </a:spcAft>
            </a:pPr>
            <a:r>
              <a:rPr lang="ru-RU" sz="2000" b="1" dirty="0"/>
              <a:t>с 8:30 до 13:00</a:t>
            </a:r>
          </a:p>
          <a:p>
            <a:pPr algn="ctr"/>
            <a:r>
              <a:rPr lang="ru-RU" sz="2000" dirty="0"/>
              <a:t>23 ноября и 28 декабря 2019 года</a:t>
            </a:r>
          </a:p>
          <a:p>
            <a:pPr algn="ctr"/>
            <a:r>
              <a:rPr lang="ru-RU" sz="2000" dirty="0"/>
              <a:t>4 января 2020 года</a:t>
            </a:r>
          </a:p>
          <a:p>
            <a:pPr algn="ctr"/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i="1" dirty="0"/>
              <a:t>При себе необходимо иметь паспорт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gburospk.ru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545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6585D0CF633BD44A0CEA0CE3264F6E6" ma:contentTypeVersion="8" ma:contentTypeDescription="Создание документа." ma:contentTypeScope="" ma:versionID="a8ebe9f18227b3830bf8afd284f420aa">
  <xsd:schema xmlns:xsd="http://www.w3.org/2001/XMLSchema" xmlns:xs="http://www.w3.org/2001/XMLSchema" xmlns:p="http://schemas.microsoft.com/office/2006/metadata/properties" xmlns:ns3="9345a44f-7ef5-4e94-a67e-4c7be68f6483" targetNamespace="http://schemas.microsoft.com/office/2006/metadata/properties" ma:root="true" ma:fieldsID="a4e950de33ff7c1b1ff5e6f5e99908b7" ns3:_="">
    <xsd:import namespace="9345a44f-7ef5-4e94-a67e-4c7be68f64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a44f-7ef5-4e94-a67e-4c7be68f64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B9E6A4-2FAC-4594-8BFA-B04134F0A790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9345a44f-7ef5-4e94-a67e-4c7be68f6483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68BFE85-1625-4633-B2BD-6FDEF05620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EDF15C-78C7-4D5E-A107-0C3EAC8091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45a44f-7ef5-4e94-a67e-4c7be68f64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281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Шаг первый - Регистратура</vt:lpstr>
      <vt:lpstr>Шаг второй - Медицинское обследование. Прием врача</vt:lpstr>
      <vt:lpstr>Шаг третий - Медицинское обследование. Анализ крови</vt:lpstr>
      <vt:lpstr>Шаг четвертый - Процедура сдачи крови или ее компонентов</vt:lpstr>
      <vt:lpstr>Шаг пятый - Выдача справки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Баранников Артем Николаевич</dc:creator>
  <cp:lastModifiedBy>Баранников Артем Николаевич</cp:lastModifiedBy>
  <cp:revision>5</cp:revision>
  <dcterms:created xsi:type="dcterms:W3CDTF">2019-11-21T06:19:14Z</dcterms:created>
  <dcterms:modified xsi:type="dcterms:W3CDTF">2019-11-21T07:48:38Z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0x010100C6585D0CF633BD44A0CEA0CE3264F6E6</vt:lpwstr>
  </property>
</Properties>
</file>